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0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9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1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5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9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664AD-917A-467E-880A-4138228DD858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F2E56-493F-441C-8E1F-0C3D8B5E1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7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MSA – Solution 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Evaluate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1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3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7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MSA – 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Selvaraj, Suresh (Cognizant)</dc:creator>
  <cp:lastModifiedBy>Selvaraj, Suresh (Cognizant)</cp:lastModifiedBy>
  <cp:revision>3</cp:revision>
  <dcterms:created xsi:type="dcterms:W3CDTF">2017-11-27T13:00:23Z</dcterms:created>
  <dcterms:modified xsi:type="dcterms:W3CDTF">2017-11-27T14:20:06Z</dcterms:modified>
</cp:coreProperties>
</file>